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3"/>
  </p:notesMasterIdLst>
  <p:handoutMasterIdLst>
    <p:handoutMasterId r:id="rId14"/>
  </p:handoutMasterIdLst>
  <p:sldIdLst>
    <p:sldId id="258" r:id="rId3"/>
    <p:sldId id="262" r:id="rId4"/>
    <p:sldId id="260" r:id="rId5"/>
    <p:sldId id="261" r:id="rId6"/>
    <p:sldId id="263" r:id="rId7"/>
    <p:sldId id="264" r:id="rId8"/>
    <p:sldId id="267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E" dirty="0" smtClean="0"/>
              <a:t>Underage Structure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4584B-F53A-452A-AD17-9383E7D79C53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EF86F-51D6-4932-915E-EE33C1CA3F0B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97862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E" dirty="0" smtClean="0"/>
              <a:t>Underage Structure</a:t>
            </a:r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FB588-EC3B-45AF-A78D-0EFDD863D512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32F09-5391-4AD3-A559-6F7F1B4B049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509386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2F09-5391-4AD3-A559-6F7F1B4B049E}" type="slidenum">
              <a:rPr lang="en-IE" smtClean="0"/>
              <a:t>2</a:t>
            </a:fld>
            <a:endParaRPr lang="en-I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dirty="0" smtClean="0"/>
              <a:t>Underage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740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2F09-5391-4AD3-A559-6F7F1B4B049E}" type="slidenum">
              <a:rPr lang="en-IE" smtClean="0"/>
              <a:t>3</a:t>
            </a:fld>
            <a:endParaRPr lang="en-I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dirty="0" smtClean="0"/>
              <a:t>Underage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740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2F09-5391-4AD3-A559-6F7F1B4B049E}" type="slidenum">
              <a:rPr lang="en-IE" smtClean="0"/>
              <a:t>4</a:t>
            </a:fld>
            <a:endParaRPr lang="en-I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dirty="0" smtClean="0"/>
              <a:t>Underage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740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2F09-5391-4AD3-A559-6F7F1B4B049E}" type="slidenum">
              <a:rPr lang="en-IE" smtClean="0"/>
              <a:t>5</a:t>
            </a:fld>
            <a:endParaRPr lang="en-I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dirty="0" smtClean="0"/>
              <a:t>Underage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740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2F09-5391-4AD3-A559-6F7F1B4B049E}" type="slidenum">
              <a:rPr lang="en-IE" smtClean="0"/>
              <a:t>6</a:t>
            </a:fld>
            <a:endParaRPr lang="en-I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dirty="0" smtClean="0"/>
              <a:t>Underage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740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2F09-5391-4AD3-A559-6F7F1B4B049E}" type="slidenum">
              <a:rPr lang="en-IE" smtClean="0"/>
              <a:t>7</a:t>
            </a:fld>
            <a:endParaRPr lang="en-I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dirty="0" smtClean="0"/>
              <a:t>Underage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74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2F09-5391-4AD3-A559-6F7F1B4B049E}" type="slidenum">
              <a:rPr lang="en-IE" smtClean="0"/>
              <a:t>8</a:t>
            </a:fld>
            <a:endParaRPr lang="en-I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dirty="0" smtClean="0"/>
              <a:t>Underage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740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2F09-5391-4AD3-A559-6F7F1B4B049E}" type="slidenum">
              <a:rPr lang="en-IE" smtClean="0"/>
              <a:t>9</a:t>
            </a:fld>
            <a:endParaRPr lang="en-I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dirty="0" smtClean="0"/>
              <a:t>Underage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740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2F09-5391-4AD3-A559-6F7F1B4B049E}" type="slidenum">
              <a:rPr lang="en-IE" smtClean="0"/>
              <a:t>10</a:t>
            </a:fld>
            <a:endParaRPr lang="en-IE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dirty="0" smtClean="0"/>
              <a:t>Underage Structure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2474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4213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8211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4337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03160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83133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59257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0295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2791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52426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55764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8461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19622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05270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88096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4944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2527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5345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7994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920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981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3697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4743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A7A70-BA14-4235-8ED1-33E1EB4A14D8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24E89-E32A-4041-844E-27EC6079CDE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12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6ED3A-9CE6-4DA5-AA93-3921BA741CA4}" type="datetimeFigureOut">
              <a:rPr lang="en-IE" smtClean="0"/>
              <a:t>09/10/2016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C97C-6F6E-4912-AF6E-99B41F9CA92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5020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s://mail.google.com/mail/u/0/h/w4248rtz6wab/?view=att&amp;th=1501de4fbe6934e4&amp;attid=0.1&amp;disp=inline&amp;realattid=1513735357503649606-local0&amp;safe=1&amp;zw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96" y="3284984"/>
            <a:ext cx="7772400" cy="1470025"/>
          </a:xfrm>
          <a:solidFill>
            <a:schemeClr val="accent1"/>
          </a:solidFill>
        </p:spPr>
        <p:txBody>
          <a:bodyPr/>
          <a:lstStyle/>
          <a:p>
            <a:r>
              <a:rPr lang="en-IE" b="1" dirty="0" smtClean="0"/>
              <a:t>Hurling Programme 2016</a:t>
            </a:r>
            <a:endParaRPr lang="en-I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5886"/>
            <a:ext cx="6840760" cy="2195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38154"/>
              </p:ext>
            </p:extLst>
          </p:nvPr>
        </p:nvGraphicFramePr>
        <p:xfrm>
          <a:off x="3021521" y="2348880"/>
          <a:ext cx="3028950" cy="15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8950"/>
              </a:tblGrid>
              <a:tr h="152400">
                <a:tc>
                  <a:txBody>
                    <a:bodyPr/>
                    <a:lstStyle/>
                    <a:p>
                      <a:pPr algn="ctr">
                        <a:lnSpc>
                          <a:spcPts val="1205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EGLISH &amp; DRUMCULLEN PARISH </a:t>
                      </a:r>
                      <a:endParaRPr lang="en-IE" sz="1600" dirty="0">
                        <a:effectLst/>
                        <a:latin typeface="Baskerville"/>
                        <a:ea typeface="Times New Roman"/>
                        <a:cs typeface="Baskervill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588224" y="5373216"/>
            <a:ext cx="199452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3</a:t>
            </a:r>
            <a:r>
              <a:rPr lang="en-IE" baseline="30000" dirty="0" smtClean="0">
                <a:solidFill>
                  <a:schemeClr val="tx1"/>
                </a:solidFill>
              </a:rPr>
              <a:t>rd</a:t>
            </a:r>
            <a:r>
              <a:rPr lang="en-IE" dirty="0" smtClean="0">
                <a:solidFill>
                  <a:schemeClr val="tx1"/>
                </a:solidFill>
              </a:rPr>
              <a:t> October 2015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51" y="5645756"/>
            <a:ext cx="1044699" cy="11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188641"/>
            <a:ext cx="8082098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b="1" dirty="0" smtClean="0"/>
              <a:t>Measure &amp; Track Skills</a:t>
            </a:r>
            <a:endParaRPr lang="en-IE" sz="3200" b="1" dirty="0"/>
          </a:p>
        </p:txBody>
      </p:sp>
      <p:sp>
        <p:nvSpPr>
          <p:cNvPr id="5" name="Frame 4"/>
          <p:cNvSpPr/>
          <p:nvPr/>
        </p:nvSpPr>
        <p:spPr>
          <a:xfrm>
            <a:off x="541302" y="5782343"/>
            <a:ext cx="4750778" cy="914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Drumcullen GAA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D:\Users\ryantoni\AppData\Local\Microsoft\Windows\Temporary Internet Files\Low\Content.IE5\TK57R8SR\S__702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19672" y="620689"/>
            <a:ext cx="5957279" cy="1152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 smtClean="0"/>
              <a:t>Thank You</a:t>
            </a:r>
            <a:endParaRPr lang="en-IE" sz="4000" b="1" dirty="0"/>
          </a:p>
        </p:txBody>
      </p:sp>
    </p:spTree>
    <p:extLst>
      <p:ext uri="{BB962C8B-B14F-4D97-AF65-F5344CB8AC3E}">
        <p14:creationId xmlns:p14="http://schemas.microsoft.com/office/powerpoint/2010/main" val="30571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51" y="5645756"/>
            <a:ext cx="1044699" cy="11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1302" y="1340768"/>
            <a:ext cx="8082098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Our Aim</a:t>
            </a:r>
          </a:p>
          <a:p>
            <a:endParaRPr lang="en-I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Coaching &amp; Development Plan</a:t>
            </a:r>
          </a:p>
          <a:p>
            <a:endParaRPr lang="en-I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Underage Structures</a:t>
            </a:r>
          </a:p>
          <a:p>
            <a:endParaRPr lang="en-I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Skills Pathway</a:t>
            </a:r>
          </a:p>
          <a:p>
            <a:endParaRPr lang="en-I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Player Measurement &amp; Tracking Template</a:t>
            </a:r>
          </a:p>
          <a:p>
            <a:pPr marL="285750" indent="-285750">
              <a:buFont typeface="Arial" pitchFamily="34" charset="0"/>
              <a:buChar char="•"/>
            </a:pP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88641"/>
            <a:ext cx="8082098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b="1" dirty="0" smtClean="0"/>
              <a:t>Programme Today</a:t>
            </a:r>
            <a:endParaRPr lang="en-IE" sz="3200" b="1" dirty="0"/>
          </a:p>
        </p:txBody>
      </p:sp>
      <p:sp>
        <p:nvSpPr>
          <p:cNvPr id="5" name="Frame 4"/>
          <p:cNvSpPr/>
          <p:nvPr/>
        </p:nvSpPr>
        <p:spPr>
          <a:xfrm>
            <a:off x="541302" y="5782343"/>
            <a:ext cx="4750778" cy="914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Drumcullen GAA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51" y="5645756"/>
            <a:ext cx="1044699" cy="11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188641"/>
            <a:ext cx="8082098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b="1" dirty="0" smtClean="0"/>
              <a:t>Our Aim</a:t>
            </a:r>
            <a:endParaRPr lang="en-IE" sz="3200" b="1" dirty="0"/>
          </a:p>
        </p:txBody>
      </p:sp>
      <p:sp>
        <p:nvSpPr>
          <p:cNvPr id="5" name="Frame 4"/>
          <p:cNvSpPr/>
          <p:nvPr/>
        </p:nvSpPr>
        <p:spPr>
          <a:xfrm>
            <a:off x="541302" y="5782343"/>
            <a:ext cx="4750778" cy="914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Drumcullen GAA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91397" y="3045377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71687"/>
            <a:ext cx="3498726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2" descr="https://mail.google.com/mail/u/0/h/w4248rtz6wab/?view=att&amp;th=1501de4fbe6934e4&amp;attid=0.1&amp;disp=thd&amp;realattid=1513735357503649606-local0&amp;safe=1&amp;zw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071687"/>
            <a:ext cx="354394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8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51" y="5645756"/>
            <a:ext cx="1044699" cy="11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1302" y="1340768"/>
            <a:ext cx="8082098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Coaching &amp; Development Committee 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Coaches at all levels (Hurling)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TBC (Camogie)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Coaching &amp; Development Officer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Kieran Dooley (Hurling)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Annmarie Guinan (Camogie)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School Liaison Officer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Joe O’Brien (Hurling)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TBC (Camogie)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Underage Structure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Qualified Coaches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Access to Coaching Courses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Skills Pathway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Track &amp; Measure Player improvement</a:t>
            </a:r>
          </a:p>
          <a:p>
            <a:pPr marL="285750" indent="-285750">
              <a:buFont typeface="Arial" pitchFamily="34" charset="0"/>
              <a:buChar char="•"/>
            </a:pPr>
            <a:endParaRPr lang="en-IE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88641"/>
            <a:ext cx="8082098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b="1" dirty="0" smtClean="0"/>
              <a:t>Coaching &amp; Development Plan</a:t>
            </a:r>
            <a:endParaRPr lang="en-IE" sz="3200" b="1" dirty="0"/>
          </a:p>
        </p:txBody>
      </p:sp>
      <p:sp>
        <p:nvSpPr>
          <p:cNvPr id="5" name="Frame 4"/>
          <p:cNvSpPr/>
          <p:nvPr/>
        </p:nvSpPr>
        <p:spPr>
          <a:xfrm>
            <a:off x="541302" y="5782343"/>
            <a:ext cx="4750778" cy="914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Drumcullen GAA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2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51" y="5645756"/>
            <a:ext cx="1044699" cy="11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1302" y="1340768"/>
            <a:ext cx="8082098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Nursery Level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U-4/5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U-6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U-8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Non-Competitive Level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U-10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U-12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dirty="0" smtClean="0">
                <a:solidFill>
                  <a:schemeClr val="tx1"/>
                </a:solidFill>
              </a:rPr>
              <a:t>Competitive Level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U-14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U-16</a:t>
            </a:r>
          </a:p>
          <a:p>
            <a:r>
              <a:rPr lang="en-IE" dirty="0">
                <a:solidFill>
                  <a:schemeClr val="tx1"/>
                </a:solidFill>
              </a:rPr>
              <a:t>	</a:t>
            </a:r>
            <a:r>
              <a:rPr lang="en-IE" dirty="0" smtClean="0">
                <a:solidFill>
                  <a:schemeClr val="tx1"/>
                </a:solidFill>
              </a:rPr>
              <a:t>- U-18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88641"/>
            <a:ext cx="8082098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b="1" dirty="0" smtClean="0"/>
              <a:t>Underage Structure</a:t>
            </a:r>
            <a:endParaRPr lang="en-IE" sz="3200" b="1" dirty="0"/>
          </a:p>
        </p:txBody>
      </p:sp>
      <p:sp>
        <p:nvSpPr>
          <p:cNvPr id="5" name="Frame 4"/>
          <p:cNvSpPr/>
          <p:nvPr/>
        </p:nvSpPr>
        <p:spPr>
          <a:xfrm>
            <a:off x="541302" y="5782343"/>
            <a:ext cx="4750778" cy="914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Drumcullen GAA</a:t>
            </a:r>
            <a:endParaRPr lang="en-IE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27986"/>
              </p:ext>
            </p:extLst>
          </p:nvPr>
        </p:nvGraphicFramePr>
        <p:xfrm>
          <a:off x="3851920" y="1916831"/>
          <a:ext cx="4392488" cy="3024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4760"/>
                <a:gridCol w="2497728"/>
              </a:tblGrid>
              <a:tr h="33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Grade 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Ratio (Recommended)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U-4/5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3:1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U-6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4:1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U-8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4:1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U-10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4:1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U-12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5:1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U-14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6:1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5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U-16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6:1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52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U-18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6:1</a:t>
                      </a:r>
                      <a:endParaRPr lang="en-I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0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51" y="5645756"/>
            <a:ext cx="1044699" cy="11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41302" y="1338464"/>
            <a:ext cx="8082098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b="1" u="sng" dirty="0" smtClean="0">
                <a:solidFill>
                  <a:schemeClr val="tx1"/>
                </a:solidFill>
              </a:rPr>
              <a:t>Nursery Level</a:t>
            </a:r>
          </a:p>
          <a:p>
            <a:endParaRPr lang="en-IE" b="1" u="sng" dirty="0" smtClean="0">
              <a:solidFill>
                <a:schemeClr val="tx1"/>
              </a:solidFill>
            </a:endParaRPr>
          </a:p>
          <a:p>
            <a:endParaRPr lang="en-IE" b="1" u="sng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U-4/5 (Boys &amp; Girls)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Hurling &amp; Camogie Joint Venture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Fun/Social Programme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Agility, Running, Jumping, Balance Exercise, Co-ordination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Develop Listening Skills, Encourage Respect, Social Skills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One session per week Approx. 30-40 Minutes Duration</a:t>
            </a:r>
            <a:endParaRPr lang="en-IE" dirty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Coach/Child Ratio: No More than 3:1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Course with Damian Young early 2016.</a:t>
            </a:r>
          </a:p>
          <a:p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88641"/>
            <a:ext cx="8082098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b="1" dirty="0" smtClean="0"/>
              <a:t>Underage Structure</a:t>
            </a:r>
            <a:endParaRPr lang="en-IE" sz="3200" b="1" dirty="0"/>
          </a:p>
        </p:txBody>
      </p:sp>
      <p:sp>
        <p:nvSpPr>
          <p:cNvPr id="5" name="Frame 4"/>
          <p:cNvSpPr/>
          <p:nvPr/>
        </p:nvSpPr>
        <p:spPr>
          <a:xfrm>
            <a:off x="541302" y="5782343"/>
            <a:ext cx="4750778" cy="914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Drumcullen GAA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5796136" y="1484784"/>
            <a:ext cx="2788927" cy="21602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New Group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3577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51" y="5645756"/>
            <a:ext cx="1044699" cy="11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188641"/>
            <a:ext cx="8082098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b="1" dirty="0" smtClean="0"/>
              <a:t>Underage Structure</a:t>
            </a:r>
            <a:endParaRPr lang="en-IE" sz="3200" b="1" dirty="0"/>
          </a:p>
        </p:txBody>
      </p:sp>
      <p:sp>
        <p:nvSpPr>
          <p:cNvPr id="5" name="Frame 4"/>
          <p:cNvSpPr/>
          <p:nvPr/>
        </p:nvSpPr>
        <p:spPr>
          <a:xfrm>
            <a:off x="541302" y="5782343"/>
            <a:ext cx="4750778" cy="914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Drumcullen GAA</a:t>
            </a:r>
            <a:endParaRPr lang="en-IE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332649"/>
              </p:ext>
            </p:extLst>
          </p:nvPr>
        </p:nvGraphicFramePr>
        <p:xfrm>
          <a:off x="541302" y="1844824"/>
          <a:ext cx="8091147" cy="1714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Worksheet" r:id="rId6" imgW="5305418" imgH="1124003" progId="Excel.Sheet.12">
                  <p:embed/>
                </p:oleObj>
              </mc:Choice>
              <mc:Fallback>
                <p:oleObj name="Worksheet" r:id="rId6" imgW="5305418" imgH="112400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1302" y="1844824"/>
                        <a:ext cx="8091147" cy="1714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4268" y="1300118"/>
            <a:ext cx="371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Recommended Schedule</a:t>
            </a:r>
            <a:endParaRPr lang="en-IE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1092" y="3810698"/>
            <a:ext cx="4574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School Goals:</a:t>
            </a:r>
          </a:p>
          <a:p>
            <a:r>
              <a:rPr lang="en-IE" b="1" dirty="0" smtClean="0"/>
              <a:t>Promoting, Development. Identify, Communication, Club Link &amp; Recruiting</a:t>
            </a:r>
          </a:p>
          <a:p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8979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51" y="5645756"/>
            <a:ext cx="1044699" cy="11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188641"/>
            <a:ext cx="8154106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b="1" dirty="0" smtClean="0"/>
              <a:t>Skills Pathway</a:t>
            </a:r>
            <a:endParaRPr lang="en-IE" sz="3200" b="1" dirty="0"/>
          </a:p>
        </p:txBody>
      </p:sp>
      <p:sp>
        <p:nvSpPr>
          <p:cNvPr id="5" name="Frame 4"/>
          <p:cNvSpPr/>
          <p:nvPr/>
        </p:nvSpPr>
        <p:spPr>
          <a:xfrm>
            <a:off x="541302" y="5782343"/>
            <a:ext cx="4750778" cy="914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Drumcullen GAA</a:t>
            </a:r>
            <a:endParaRPr lang="en-IE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557507"/>
              </p:ext>
            </p:extLst>
          </p:nvPr>
        </p:nvGraphicFramePr>
        <p:xfrm>
          <a:off x="465800" y="1111505"/>
          <a:ext cx="8229601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634"/>
                <a:gridCol w="1195411"/>
                <a:gridCol w="1421299"/>
                <a:gridCol w="1797075"/>
                <a:gridCol w="1496243"/>
                <a:gridCol w="1214939"/>
              </a:tblGrid>
              <a:tr h="203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U – 8 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U – 10  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U-12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U-14 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U-16 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Minors </a:t>
                      </a:r>
                      <a:endParaRPr lang="en-IE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</a:tr>
              <a:tr h="815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Grip, Ready lock and Swing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Strike from the hand (20-30m)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Strike from the hand (25-35m)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(Also on the Run)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Strike from the hand (40-50m)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    (Also on the Run)     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Strike from the hand (40-50m)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  (Shorten Grip on the Run)       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Strike from the hand (50-60m)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 (Shorten Grip on the Run)     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</a:tr>
              <a:tr h="407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Ground Strike (8-12m)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Ground Strike (12-20m)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Ground Strike (20-32m)                                        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Ground Strike (32-40m)                                      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Lift and Strike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Lift &amp; strike (On the Run)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</a:tr>
              <a:tr h="815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Dribble / Flick to space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Hand Pass – Left and Right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Hand Pass – Three variations (3-5m)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Hand Pass – Three variations  (6-8m on the run)                                                                    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Hand Pass – Three variations  (8-10m on the run)                                                                    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Hand Pass – Three variations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      (10-12m on the run)                                                                    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</a:tr>
              <a:tr h="815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Frontal Ground Block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Frontal Block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Tackling – Blocking / Hooking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Tackling – Blocking / Hooking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Tackling – Blocking / Hooking/Flicking the ball away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Tackling – Blocking / Hooking/Flicking the ball away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</a:tr>
              <a:tr h="611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Chest Catch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(Body  protected)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Over Head Catch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(Hand  protected)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Catching – Low, Chest, High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Catching – Low, Chest, High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Competing for the high ball / flick in the air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Competing for the high ball / flick in the air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</a:tr>
              <a:tr h="407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Shoulder Clash – Tyre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Shoulder Clash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Ground Flick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Batting /Doubling –High Ball                                                                               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Side Lines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Side Lines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</a:tr>
              <a:tr h="407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Roll/Jab Lift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Stopping – High Ball / Batting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Soloing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Solo and strike of hurl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Free Taking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chemeClr val="bg1"/>
                          </a:solidFill>
                          <a:effectLst/>
                        </a:rPr>
                        <a:t>Free Taking </a:t>
                      </a:r>
                      <a:endParaRPr lang="en-IE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00" marR="57000" marT="0" marB="0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4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296" y="274638"/>
            <a:ext cx="1450504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51" y="5645756"/>
            <a:ext cx="1044699" cy="11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188641"/>
            <a:ext cx="8082098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b="1" dirty="0" smtClean="0"/>
              <a:t>Measure &amp; Track Skills</a:t>
            </a:r>
            <a:endParaRPr lang="en-IE" sz="3200" b="1" dirty="0"/>
          </a:p>
        </p:txBody>
      </p:sp>
      <p:sp>
        <p:nvSpPr>
          <p:cNvPr id="5" name="Frame 4"/>
          <p:cNvSpPr/>
          <p:nvPr/>
        </p:nvSpPr>
        <p:spPr>
          <a:xfrm>
            <a:off x="541302" y="5782343"/>
            <a:ext cx="4750778" cy="9144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Drumcullen GAA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302" y="1700808"/>
            <a:ext cx="4822786" cy="3168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Identify the skills gap</a:t>
            </a:r>
          </a:p>
          <a:p>
            <a:endParaRPr lang="en-I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Sharing General Knowledge of Players</a:t>
            </a:r>
          </a:p>
          <a:p>
            <a:endParaRPr lang="en-I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Ensure no overlapping of skills developing</a:t>
            </a:r>
          </a:p>
          <a:p>
            <a:endParaRPr lang="en-I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Track &amp; Measure Progress</a:t>
            </a:r>
          </a:p>
          <a:p>
            <a:endParaRPr lang="en-I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Benchmark against best Practise</a:t>
            </a:r>
          </a:p>
          <a:p>
            <a:endParaRPr lang="en-I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b="1" dirty="0" smtClean="0">
                <a:solidFill>
                  <a:schemeClr val="tx1"/>
                </a:solidFill>
              </a:rPr>
              <a:t>A Players skills catalogue for each players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IE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507</Words>
  <Application>Microsoft Office PowerPoint</Application>
  <PresentationFormat>On-screen Show (4:3)</PresentationFormat>
  <Paragraphs>190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Custom Design</vt:lpstr>
      <vt:lpstr>1_Custom Design</vt:lpstr>
      <vt:lpstr>Worksheet</vt:lpstr>
      <vt:lpstr>Hurling Programme 2016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Eircom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Hurling Programme 2016</dc:title>
  <dc:creator>Ryan, Toni</dc:creator>
  <cp:lastModifiedBy>Ryan, Toni</cp:lastModifiedBy>
  <cp:revision>46</cp:revision>
  <dcterms:created xsi:type="dcterms:W3CDTF">2015-09-29T19:03:38Z</dcterms:created>
  <dcterms:modified xsi:type="dcterms:W3CDTF">2016-10-09T19:39:05Z</dcterms:modified>
</cp:coreProperties>
</file>