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3"/>
  </p:notesMasterIdLst>
  <p:handoutMasterIdLst>
    <p:handoutMasterId r:id="rId14"/>
  </p:handoutMasterIdLst>
  <p:sldIdLst>
    <p:sldId id="258" r:id="rId3"/>
    <p:sldId id="262" r:id="rId4"/>
    <p:sldId id="260" r:id="rId5"/>
    <p:sldId id="261" r:id="rId6"/>
    <p:sldId id="263" r:id="rId7"/>
    <p:sldId id="264" r:id="rId8"/>
    <p:sldId id="267" r:id="rId9"/>
    <p:sldId id="265" r:id="rId10"/>
    <p:sldId id="266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IE" dirty="0" smtClean="0"/>
              <a:t>Underage Structure</a:t>
            </a:r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D4584B-F53A-452A-AD17-9383E7D79C53}" type="datetimeFigureOut">
              <a:rPr lang="en-IE" smtClean="0"/>
              <a:t>09/10/2016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EF86F-51D6-4932-915E-EE33C1CA3F0B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4978626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IE" dirty="0" smtClean="0"/>
              <a:t>Underage Structure</a:t>
            </a:r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0FB588-EC3B-45AF-A78D-0EFDD863D512}" type="datetimeFigureOut">
              <a:rPr lang="en-IE" smtClean="0"/>
              <a:t>09/10/2016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932F09-5391-4AD3-A559-6F7F1B4B049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5093865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932F09-5391-4AD3-A559-6F7F1B4B049E}" type="slidenum">
              <a:rPr lang="en-IE" smtClean="0"/>
              <a:t>2</a:t>
            </a:fld>
            <a:endParaRPr lang="en-IE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IE" dirty="0" smtClean="0"/>
              <a:t>Underage Structure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24740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932F09-5391-4AD3-A559-6F7F1B4B049E}" type="slidenum">
              <a:rPr lang="en-IE" smtClean="0"/>
              <a:t>3</a:t>
            </a:fld>
            <a:endParaRPr lang="en-IE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IE" dirty="0" smtClean="0"/>
              <a:t>Underage Structure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24740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932F09-5391-4AD3-A559-6F7F1B4B049E}" type="slidenum">
              <a:rPr lang="en-IE" smtClean="0"/>
              <a:t>4</a:t>
            </a:fld>
            <a:endParaRPr lang="en-IE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IE" dirty="0" smtClean="0"/>
              <a:t>Underage Structure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24740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932F09-5391-4AD3-A559-6F7F1B4B049E}" type="slidenum">
              <a:rPr lang="en-IE" smtClean="0"/>
              <a:t>5</a:t>
            </a:fld>
            <a:endParaRPr lang="en-IE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IE" dirty="0" smtClean="0"/>
              <a:t>Underage Structure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24740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932F09-5391-4AD3-A559-6F7F1B4B049E}" type="slidenum">
              <a:rPr lang="en-IE" smtClean="0"/>
              <a:t>6</a:t>
            </a:fld>
            <a:endParaRPr lang="en-IE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IE" dirty="0" smtClean="0"/>
              <a:t>Underage Structure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247404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932F09-5391-4AD3-A559-6F7F1B4B049E}" type="slidenum">
              <a:rPr lang="en-IE" smtClean="0"/>
              <a:t>7</a:t>
            </a:fld>
            <a:endParaRPr lang="en-IE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IE" dirty="0" smtClean="0"/>
              <a:t>Underage Structure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247404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932F09-5391-4AD3-A559-6F7F1B4B049E}" type="slidenum">
              <a:rPr lang="en-IE" smtClean="0"/>
              <a:t>8</a:t>
            </a:fld>
            <a:endParaRPr lang="en-IE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IE" dirty="0" smtClean="0"/>
              <a:t>Underage Structure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247404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932F09-5391-4AD3-A559-6F7F1B4B049E}" type="slidenum">
              <a:rPr lang="en-IE" smtClean="0"/>
              <a:t>9</a:t>
            </a:fld>
            <a:endParaRPr lang="en-IE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IE" dirty="0" smtClean="0"/>
              <a:t>Underage Structure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247404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932F09-5391-4AD3-A559-6F7F1B4B049E}" type="slidenum">
              <a:rPr lang="en-IE" smtClean="0"/>
              <a:t>10</a:t>
            </a:fld>
            <a:endParaRPr lang="en-IE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IE" dirty="0" smtClean="0"/>
              <a:t>Underage Structure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24740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7A70-BA14-4235-8ED1-33E1EB4A14D8}" type="datetimeFigureOut">
              <a:rPr lang="en-IE" smtClean="0"/>
              <a:t>09/10/2016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4E89-E32A-4041-844E-27EC6079CDE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42137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7A70-BA14-4235-8ED1-33E1EB4A14D8}" type="datetimeFigureOut">
              <a:rPr lang="en-IE" smtClean="0"/>
              <a:t>09/10/2016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4E89-E32A-4041-844E-27EC6079CDE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82114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7A70-BA14-4235-8ED1-33E1EB4A14D8}" type="datetimeFigureOut">
              <a:rPr lang="en-IE" smtClean="0"/>
              <a:t>09/10/2016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4E89-E32A-4041-844E-27EC6079CDE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04337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ED3A-9CE6-4DA5-AA93-3921BA741CA4}" type="datetimeFigureOut">
              <a:rPr lang="en-IE" smtClean="0"/>
              <a:t>09/10/2016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0C97C-6F6E-4912-AF6E-99B41F9CA92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03160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ED3A-9CE6-4DA5-AA93-3921BA741CA4}" type="datetimeFigureOut">
              <a:rPr lang="en-IE" smtClean="0"/>
              <a:t>09/10/2016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0C97C-6F6E-4912-AF6E-99B41F9CA92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831332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ED3A-9CE6-4DA5-AA93-3921BA741CA4}" type="datetimeFigureOut">
              <a:rPr lang="en-IE" smtClean="0"/>
              <a:t>09/10/2016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0C97C-6F6E-4912-AF6E-99B41F9CA92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592571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ED3A-9CE6-4DA5-AA93-3921BA741CA4}" type="datetimeFigureOut">
              <a:rPr lang="en-IE" smtClean="0"/>
              <a:t>09/10/2016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0C97C-6F6E-4912-AF6E-99B41F9CA92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30295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ED3A-9CE6-4DA5-AA93-3921BA741CA4}" type="datetimeFigureOut">
              <a:rPr lang="en-IE" smtClean="0"/>
              <a:t>09/10/2016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0C97C-6F6E-4912-AF6E-99B41F9CA92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327911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ED3A-9CE6-4DA5-AA93-3921BA741CA4}" type="datetimeFigureOut">
              <a:rPr lang="en-IE" smtClean="0"/>
              <a:t>09/10/2016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0C97C-6F6E-4912-AF6E-99B41F9CA92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524261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ED3A-9CE6-4DA5-AA93-3921BA741CA4}" type="datetimeFigureOut">
              <a:rPr lang="en-IE" smtClean="0"/>
              <a:t>09/10/2016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0C97C-6F6E-4912-AF6E-99B41F9CA92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557643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ED3A-9CE6-4DA5-AA93-3921BA741CA4}" type="datetimeFigureOut">
              <a:rPr lang="en-IE" smtClean="0"/>
              <a:t>09/10/2016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0C97C-6F6E-4912-AF6E-99B41F9CA92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84616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7A70-BA14-4235-8ED1-33E1EB4A14D8}" type="datetimeFigureOut">
              <a:rPr lang="en-IE" smtClean="0"/>
              <a:t>09/10/2016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4E89-E32A-4041-844E-27EC6079CDE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196224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ED3A-9CE6-4DA5-AA93-3921BA741CA4}" type="datetimeFigureOut">
              <a:rPr lang="en-IE" smtClean="0"/>
              <a:t>09/10/2016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0C97C-6F6E-4912-AF6E-99B41F9CA92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052702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ED3A-9CE6-4DA5-AA93-3921BA741CA4}" type="datetimeFigureOut">
              <a:rPr lang="en-IE" smtClean="0"/>
              <a:t>09/10/2016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0C97C-6F6E-4912-AF6E-99B41F9CA92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880961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ED3A-9CE6-4DA5-AA93-3921BA741CA4}" type="datetimeFigureOut">
              <a:rPr lang="en-IE" smtClean="0"/>
              <a:t>09/10/2016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0C97C-6F6E-4912-AF6E-99B41F9CA92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49441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7A70-BA14-4235-8ED1-33E1EB4A14D8}" type="datetimeFigureOut">
              <a:rPr lang="en-IE" smtClean="0"/>
              <a:t>09/10/2016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4E89-E32A-4041-844E-27EC6079CDE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25270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7A70-BA14-4235-8ED1-33E1EB4A14D8}" type="datetimeFigureOut">
              <a:rPr lang="en-IE" smtClean="0"/>
              <a:t>09/10/2016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4E89-E32A-4041-844E-27EC6079CDE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5345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7A70-BA14-4235-8ED1-33E1EB4A14D8}" type="datetimeFigureOut">
              <a:rPr lang="en-IE" smtClean="0"/>
              <a:t>09/10/2016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4E89-E32A-4041-844E-27EC6079CDE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7994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7A70-BA14-4235-8ED1-33E1EB4A14D8}" type="datetimeFigureOut">
              <a:rPr lang="en-IE" smtClean="0"/>
              <a:t>09/10/2016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4E89-E32A-4041-844E-27EC6079CDE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9207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7A70-BA14-4235-8ED1-33E1EB4A14D8}" type="datetimeFigureOut">
              <a:rPr lang="en-IE" smtClean="0"/>
              <a:t>09/10/2016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4E89-E32A-4041-844E-27EC6079CDE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9811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7A70-BA14-4235-8ED1-33E1EB4A14D8}" type="datetimeFigureOut">
              <a:rPr lang="en-IE" smtClean="0"/>
              <a:t>09/10/2016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4E89-E32A-4041-844E-27EC6079CDE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36975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7A70-BA14-4235-8ED1-33E1EB4A14D8}" type="datetimeFigureOut">
              <a:rPr lang="en-IE" smtClean="0"/>
              <a:t>09/10/2016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4E89-E32A-4041-844E-27EC6079CDE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47438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A7A70-BA14-4235-8ED1-33E1EB4A14D8}" type="datetimeFigureOut">
              <a:rPr lang="en-IE" smtClean="0"/>
              <a:t>09/10/2016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24E89-E32A-4041-844E-27EC6079CDE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01296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6ED3A-9CE6-4DA5-AA93-3921BA741CA4}" type="datetimeFigureOut">
              <a:rPr lang="en-IE" smtClean="0"/>
              <a:t>09/10/2016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0C97C-6F6E-4912-AF6E-99B41F9CA92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5020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hyperlink" Target="https://mail.google.com/mail/u/0/h/w4248rtz6wab/?view=att&amp;th=1501de4fbe6934e4&amp;attid=0.1&amp;disp=inline&amp;realattid=1513735357503649606-local0&amp;safe=1&amp;zw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1.xlsx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796" y="3284984"/>
            <a:ext cx="7772400" cy="1470025"/>
          </a:xfrm>
          <a:solidFill>
            <a:schemeClr val="accent1"/>
          </a:solidFill>
        </p:spPr>
        <p:txBody>
          <a:bodyPr/>
          <a:lstStyle/>
          <a:p>
            <a:r>
              <a:rPr lang="en-IE" b="1" dirty="0" smtClean="0"/>
              <a:t>Hurling Programme 2016</a:t>
            </a:r>
            <a:endParaRPr lang="en-IE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5886"/>
            <a:ext cx="6840760" cy="2195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638154"/>
              </p:ext>
            </p:extLst>
          </p:nvPr>
        </p:nvGraphicFramePr>
        <p:xfrm>
          <a:off x="3021521" y="2348880"/>
          <a:ext cx="3028950" cy="152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8950"/>
              </a:tblGrid>
              <a:tr h="152400">
                <a:tc>
                  <a:txBody>
                    <a:bodyPr/>
                    <a:lstStyle/>
                    <a:p>
                      <a:pPr algn="ctr">
                        <a:lnSpc>
                          <a:spcPts val="1205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EGLISH &amp; DRUMCULLEN PARISH </a:t>
                      </a:r>
                      <a:endParaRPr lang="en-IE" sz="1600" dirty="0">
                        <a:effectLst/>
                        <a:latin typeface="Baskerville"/>
                        <a:ea typeface="Times New Roman"/>
                        <a:cs typeface="Baskerville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" name="Oval 2"/>
          <p:cNvSpPr/>
          <p:nvPr/>
        </p:nvSpPr>
        <p:spPr>
          <a:xfrm>
            <a:off x="6588224" y="5373216"/>
            <a:ext cx="199452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3</a:t>
            </a:r>
            <a:r>
              <a:rPr lang="en-IE" baseline="30000" dirty="0" smtClean="0">
                <a:solidFill>
                  <a:schemeClr val="tx1"/>
                </a:solidFill>
              </a:rPr>
              <a:t>rd</a:t>
            </a:r>
            <a:r>
              <a:rPr lang="en-IE" dirty="0" smtClean="0">
                <a:solidFill>
                  <a:schemeClr val="tx1"/>
                </a:solidFill>
              </a:rPr>
              <a:t> October 2015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88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6296" y="274638"/>
            <a:ext cx="1450504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I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951" y="5645756"/>
            <a:ext cx="1044699" cy="1187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39552" y="188641"/>
            <a:ext cx="8082098" cy="86409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b="1" dirty="0" smtClean="0"/>
              <a:t>Measure &amp; Track Skills</a:t>
            </a:r>
            <a:endParaRPr lang="en-IE" sz="3200" b="1" dirty="0"/>
          </a:p>
        </p:txBody>
      </p:sp>
      <p:sp>
        <p:nvSpPr>
          <p:cNvPr id="5" name="Frame 4"/>
          <p:cNvSpPr/>
          <p:nvPr/>
        </p:nvSpPr>
        <p:spPr>
          <a:xfrm>
            <a:off x="541302" y="5782343"/>
            <a:ext cx="4750778" cy="914400"/>
          </a:xfrm>
          <a:prstGeom prst="fram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>
                <a:solidFill>
                  <a:schemeClr val="tx1"/>
                </a:solidFill>
              </a:rPr>
              <a:t>Drumcullen GAA</a:t>
            </a:r>
            <a:endParaRPr lang="en-IE" b="1" dirty="0">
              <a:solidFill>
                <a:schemeClr val="tx1"/>
              </a:solidFill>
            </a:endParaRPr>
          </a:p>
        </p:txBody>
      </p:sp>
      <p:pic>
        <p:nvPicPr>
          <p:cNvPr id="4098" name="Picture 2" descr="D:\Users\ryantoni\AppData\Local\Microsoft\Windows\Temporary Internet Files\Low\Content.IE5\TK57R8SR\S__7028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619672" y="620689"/>
            <a:ext cx="5957279" cy="11521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000" b="1" dirty="0" smtClean="0"/>
              <a:t>Thank You</a:t>
            </a:r>
            <a:endParaRPr lang="en-IE" sz="4000" b="1" dirty="0"/>
          </a:p>
        </p:txBody>
      </p:sp>
    </p:spTree>
    <p:extLst>
      <p:ext uri="{BB962C8B-B14F-4D97-AF65-F5344CB8AC3E}">
        <p14:creationId xmlns:p14="http://schemas.microsoft.com/office/powerpoint/2010/main" val="305718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6296" y="274638"/>
            <a:ext cx="1450504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I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951" y="5645756"/>
            <a:ext cx="1044699" cy="1187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41302" y="1340768"/>
            <a:ext cx="8082098" cy="41764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itchFamily="34" charset="0"/>
              <a:buChar char="•"/>
            </a:pPr>
            <a:r>
              <a:rPr lang="en-IE" b="1" dirty="0" smtClean="0">
                <a:solidFill>
                  <a:schemeClr val="tx1"/>
                </a:solidFill>
              </a:rPr>
              <a:t>Our Aim</a:t>
            </a:r>
          </a:p>
          <a:p>
            <a:endParaRPr lang="en-IE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E" b="1" dirty="0" smtClean="0">
                <a:solidFill>
                  <a:schemeClr val="tx1"/>
                </a:solidFill>
              </a:rPr>
              <a:t>Coaching &amp; Development Plan</a:t>
            </a:r>
          </a:p>
          <a:p>
            <a:endParaRPr lang="en-IE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E" b="1" dirty="0" smtClean="0">
                <a:solidFill>
                  <a:schemeClr val="tx1"/>
                </a:solidFill>
              </a:rPr>
              <a:t>Underage Structures</a:t>
            </a:r>
          </a:p>
          <a:p>
            <a:endParaRPr lang="en-IE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E" b="1" dirty="0" smtClean="0">
                <a:solidFill>
                  <a:schemeClr val="tx1"/>
                </a:solidFill>
              </a:rPr>
              <a:t>Skills Pathway</a:t>
            </a:r>
          </a:p>
          <a:p>
            <a:endParaRPr lang="en-IE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E" b="1" dirty="0" smtClean="0">
                <a:solidFill>
                  <a:schemeClr val="tx1"/>
                </a:solidFill>
              </a:rPr>
              <a:t>Player Measurement &amp; Tracking Template</a:t>
            </a:r>
          </a:p>
          <a:p>
            <a:pPr marL="285750" indent="-285750">
              <a:buFont typeface="Arial" pitchFamily="34" charset="0"/>
              <a:buChar char="•"/>
            </a:pP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552" y="188641"/>
            <a:ext cx="8082098" cy="86409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b="1" dirty="0" smtClean="0"/>
              <a:t>Programme Today</a:t>
            </a:r>
            <a:endParaRPr lang="en-IE" sz="3200" b="1" dirty="0"/>
          </a:p>
        </p:txBody>
      </p:sp>
      <p:sp>
        <p:nvSpPr>
          <p:cNvPr id="5" name="Frame 4"/>
          <p:cNvSpPr/>
          <p:nvPr/>
        </p:nvSpPr>
        <p:spPr>
          <a:xfrm>
            <a:off x="541302" y="5782343"/>
            <a:ext cx="4750778" cy="914400"/>
          </a:xfrm>
          <a:prstGeom prst="fram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>
                <a:solidFill>
                  <a:schemeClr val="tx1"/>
                </a:solidFill>
              </a:rPr>
              <a:t>Drumcullen GAA</a:t>
            </a:r>
            <a:endParaRPr lang="en-I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85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6296" y="274638"/>
            <a:ext cx="1450504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I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951" y="5645756"/>
            <a:ext cx="1044699" cy="1187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39552" y="188641"/>
            <a:ext cx="8082098" cy="86409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b="1" dirty="0" smtClean="0"/>
              <a:t>Our Aim</a:t>
            </a:r>
            <a:endParaRPr lang="en-IE" sz="3200" b="1" dirty="0"/>
          </a:p>
        </p:txBody>
      </p:sp>
      <p:sp>
        <p:nvSpPr>
          <p:cNvPr id="5" name="Frame 4"/>
          <p:cNvSpPr/>
          <p:nvPr/>
        </p:nvSpPr>
        <p:spPr>
          <a:xfrm>
            <a:off x="541302" y="5782343"/>
            <a:ext cx="4750778" cy="914400"/>
          </a:xfrm>
          <a:prstGeom prst="fram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>
                <a:solidFill>
                  <a:schemeClr val="tx1"/>
                </a:solidFill>
              </a:rPr>
              <a:t>Drumcullen GAA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4091397" y="3045377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071687"/>
            <a:ext cx="3498726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AutoShape 2" descr="https://mail.google.com/mail/u/0/h/w4248rtz6wab/?view=att&amp;th=1501de4fbe6934e4&amp;attid=0.1&amp;disp=thd&amp;realattid=1513735357503649606-local0&amp;safe=1&amp;zw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2071687"/>
            <a:ext cx="3543945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185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6296" y="274638"/>
            <a:ext cx="1450504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I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951" y="5645756"/>
            <a:ext cx="1044699" cy="1187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41302" y="1340768"/>
            <a:ext cx="8082098" cy="41764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itchFamily="34" charset="0"/>
              <a:buChar char="•"/>
            </a:pPr>
            <a:r>
              <a:rPr lang="en-IE" dirty="0" smtClean="0">
                <a:solidFill>
                  <a:schemeClr val="tx1"/>
                </a:solidFill>
              </a:rPr>
              <a:t>Coaching &amp; Development Committee </a:t>
            </a:r>
          </a:p>
          <a:p>
            <a:r>
              <a:rPr lang="en-IE" dirty="0">
                <a:solidFill>
                  <a:schemeClr val="tx1"/>
                </a:solidFill>
              </a:rPr>
              <a:t>	</a:t>
            </a:r>
            <a:r>
              <a:rPr lang="en-IE" dirty="0" smtClean="0">
                <a:solidFill>
                  <a:schemeClr val="tx1"/>
                </a:solidFill>
              </a:rPr>
              <a:t>- Coaches at all levels (Hurling)</a:t>
            </a:r>
          </a:p>
          <a:p>
            <a:r>
              <a:rPr lang="en-IE" dirty="0">
                <a:solidFill>
                  <a:schemeClr val="tx1"/>
                </a:solidFill>
              </a:rPr>
              <a:t>	</a:t>
            </a:r>
            <a:r>
              <a:rPr lang="en-IE" dirty="0" smtClean="0">
                <a:solidFill>
                  <a:schemeClr val="tx1"/>
                </a:solidFill>
              </a:rPr>
              <a:t>- TBC (Camogie)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E" dirty="0" smtClean="0">
                <a:solidFill>
                  <a:schemeClr val="tx1"/>
                </a:solidFill>
              </a:rPr>
              <a:t>Coaching &amp; Development Officer</a:t>
            </a:r>
          </a:p>
          <a:p>
            <a:r>
              <a:rPr lang="en-IE" dirty="0">
                <a:solidFill>
                  <a:schemeClr val="tx1"/>
                </a:solidFill>
              </a:rPr>
              <a:t>	</a:t>
            </a:r>
            <a:r>
              <a:rPr lang="en-IE" dirty="0" smtClean="0">
                <a:solidFill>
                  <a:schemeClr val="tx1"/>
                </a:solidFill>
              </a:rPr>
              <a:t>- Kieran Dooley (Hurling)</a:t>
            </a:r>
          </a:p>
          <a:p>
            <a:r>
              <a:rPr lang="en-IE" dirty="0">
                <a:solidFill>
                  <a:schemeClr val="tx1"/>
                </a:solidFill>
              </a:rPr>
              <a:t>	</a:t>
            </a:r>
            <a:r>
              <a:rPr lang="en-IE" dirty="0" smtClean="0">
                <a:solidFill>
                  <a:schemeClr val="tx1"/>
                </a:solidFill>
              </a:rPr>
              <a:t>- Annmarie Guinan (Camogie)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E" dirty="0" smtClean="0">
                <a:solidFill>
                  <a:schemeClr val="tx1"/>
                </a:solidFill>
              </a:rPr>
              <a:t>School Liaison Officer</a:t>
            </a:r>
          </a:p>
          <a:p>
            <a:r>
              <a:rPr lang="en-IE" dirty="0">
                <a:solidFill>
                  <a:schemeClr val="tx1"/>
                </a:solidFill>
              </a:rPr>
              <a:t>	</a:t>
            </a:r>
            <a:r>
              <a:rPr lang="en-IE" dirty="0" smtClean="0">
                <a:solidFill>
                  <a:schemeClr val="tx1"/>
                </a:solidFill>
              </a:rPr>
              <a:t>- Joe O’Brien (Hurling)</a:t>
            </a:r>
          </a:p>
          <a:p>
            <a:r>
              <a:rPr lang="en-IE" dirty="0">
                <a:solidFill>
                  <a:schemeClr val="tx1"/>
                </a:solidFill>
              </a:rPr>
              <a:t>	</a:t>
            </a:r>
            <a:r>
              <a:rPr lang="en-IE" dirty="0" smtClean="0">
                <a:solidFill>
                  <a:schemeClr val="tx1"/>
                </a:solidFill>
              </a:rPr>
              <a:t>- TBC (Camogie)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E" dirty="0" smtClean="0">
                <a:solidFill>
                  <a:schemeClr val="tx1"/>
                </a:solidFill>
              </a:rPr>
              <a:t>Underage Structure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E" dirty="0" smtClean="0">
                <a:solidFill>
                  <a:schemeClr val="tx1"/>
                </a:solidFill>
              </a:rPr>
              <a:t>Qualified Coaches</a:t>
            </a:r>
          </a:p>
          <a:p>
            <a:r>
              <a:rPr lang="en-IE" dirty="0">
                <a:solidFill>
                  <a:schemeClr val="tx1"/>
                </a:solidFill>
              </a:rPr>
              <a:t>	</a:t>
            </a:r>
            <a:r>
              <a:rPr lang="en-IE" dirty="0" smtClean="0">
                <a:solidFill>
                  <a:schemeClr val="tx1"/>
                </a:solidFill>
              </a:rPr>
              <a:t>- Access to Coaching Courses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E" dirty="0" smtClean="0">
                <a:solidFill>
                  <a:schemeClr val="tx1"/>
                </a:solidFill>
              </a:rPr>
              <a:t>Skills Pathway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E" dirty="0" smtClean="0">
                <a:solidFill>
                  <a:schemeClr val="tx1"/>
                </a:solidFill>
              </a:rPr>
              <a:t>Track &amp; Measure Player improvement</a:t>
            </a:r>
          </a:p>
          <a:p>
            <a:pPr marL="285750" indent="-285750">
              <a:buFont typeface="Arial" pitchFamily="34" charset="0"/>
              <a:buChar char="•"/>
            </a:pPr>
            <a:endParaRPr lang="en-IE" dirty="0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552" y="188641"/>
            <a:ext cx="8082098" cy="86409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b="1" dirty="0" smtClean="0"/>
              <a:t>Coaching &amp; Development Plan</a:t>
            </a:r>
            <a:endParaRPr lang="en-IE" sz="3200" b="1" dirty="0"/>
          </a:p>
        </p:txBody>
      </p:sp>
      <p:sp>
        <p:nvSpPr>
          <p:cNvPr id="5" name="Frame 4"/>
          <p:cNvSpPr/>
          <p:nvPr/>
        </p:nvSpPr>
        <p:spPr>
          <a:xfrm>
            <a:off x="541302" y="5782343"/>
            <a:ext cx="4750778" cy="914400"/>
          </a:xfrm>
          <a:prstGeom prst="fram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>
                <a:solidFill>
                  <a:schemeClr val="tx1"/>
                </a:solidFill>
              </a:rPr>
              <a:t>Drumcullen GAA</a:t>
            </a:r>
            <a:endParaRPr lang="en-I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72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6296" y="274638"/>
            <a:ext cx="1450504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I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951" y="5645756"/>
            <a:ext cx="1044699" cy="1187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41302" y="1340768"/>
            <a:ext cx="8082098" cy="41764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itchFamily="34" charset="0"/>
              <a:buChar char="•"/>
            </a:pPr>
            <a:r>
              <a:rPr lang="en-IE" dirty="0" smtClean="0">
                <a:solidFill>
                  <a:schemeClr val="tx1"/>
                </a:solidFill>
              </a:rPr>
              <a:t>Nursery Level</a:t>
            </a:r>
          </a:p>
          <a:p>
            <a:r>
              <a:rPr lang="en-IE" dirty="0">
                <a:solidFill>
                  <a:schemeClr val="tx1"/>
                </a:solidFill>
              </a:rPr>
              <a:t>	</a:t>
            </a:r>
            <a:r>
              <a:rPr lang="en-IE" dirty="0" smtClean="0">
                <a:solidFill>
                  <a:schemeClr val="tx1"/>
                </a:solidFill>
              </a:rPr>
              <a:t>- U-4/5</a:t>
            </a:r>
          </a:p>
          <a:p>
            <a:r>
              <a:rPr lang="en-IE" dirty="0">
                <a:solidFill>
                  <a:schemeClr val="tx1"/>
                </a:solidFill>
              </a:rPr>
              <a:t>	</a:t>
            </a:r>
            <a:r>
              <a:rPr lang="en-IE" dirty="0" smtClean="0">
                <a:solidFill>
                  <a:schemeClr val="tx1"/>
                </a:solidFill>
              </a:rPr>
              <a:t>- U-6</a:t>
            </a:r>
          </a:p>
          <a:p>
            <a:r>
              <a:rPr lang="en-IE" dirty="0">
                <a:solidFill>
                  <a:schemeClr val="tx1"/>
                </a:solidFill>
              </a:rPr>
              <a:t>	</a:t>
            </a:r>
            <a:r>
              <a:rPr lang="en-IE" dirty="0" smtClean="0">
                <a:solidFill>
                  <a:schemeClr val="tx1"/>
                </a:solidFill>
              </a:rPr>
              <a:t>- U-8</a:t>
            </a:r>
          </a:p>
          <a:p>
            <a:endParaRPr lang="en-IE" dirty="0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E" dirty="0" smtClean="0">
                <a:solidFill>
                  <a:schemeClr val="tx1"/>
                </a:solidFill>
              </a:rPr>
              <a:t>Non-Competitive Level</a:t>
            </a:r>
          </a:p>
          <a:p>
            <a:r>
              <a:rPr lang="en-IE" dirty="0">
                <a:solidFill>
                  <a:schemeClr val="tx1"/>
                </a:solidFill>
              </a:rPr>
              <a:t>	</a:t>
            </a:r>
            <a:r>
              <a:rPr lang="en-IE" dirty="0" smtClean="0">
                <a:solidFill>
                  <a:schemeClr val="tx1"/>
                </a:solidFill>
              </a:rPr>
              <a:t>- U-10</a:t>
            </a:r>
          </a:p>
          <a:p>
            <a:r>
              <a:rPr lang="en-IE" dirty="0">
                <a:solidFill>
                  <a:schemeClr val="tx1"/>
                </a:solidFill>
              </a:rPr>
              <a:t>	</a:t>
            </a:r>
            <a:r>
              <a:rPr lang="en-IE" dirty="0" smtClean="0">
                <a:solidFill>
                  <a:schemeClr val="tx1"/>
                </a:solidFill>
              </a:rPr>
              <a:t>- U-12</a:t>
            </a:r>
          </a:p>
          <a:p>
            <a:endParaRPr lang="en-IE" dirty="0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E" dirty="0" smtClean="0">
                <a:solidFill>
                  <a:schemeClr val="tx1"/>
                </a:solidFill>
              </a:rPr>
              <a:t>Competitive Level</a:t>
            </a:r>
          </a:p>
          <a:p>
            <a:r>
              <a:rPr lang="en-IE" dirty="0">
                <a:solidFill>
                  <a:schemeClr val="tx1"/>
                </a:solidFill>
              </a:rPr>
              <a:t>	</a:t>
            </a:r>
            <a:r>
              <a:rPr lang="en-IE" dirty="0" smtClean="0">
                <a:solidFill>
                  <a:schemeClr val="tx1"/>
                </a:solidFill>
              </a:rPr>
              <a:t>- U-14</a:t>
            </a:r>
          </a:p>
          <a:p>
            <a:r>
              <a:rPr lang="en-IE" dirty="0">
                <a:solidFill>
                  <a:schemeClr val="tx1"/>
                </a:solidFill>
              </a:rPr>
              <a:t>	</a:t>
            </a:r>
            <a:r>
              <a:rPr lang="en-IE" dirty="0" smtClean="0">
                <a:solidFill>
                  <a:schemeClr val="tx1"/>
                </a:solidFill>
              </a:rPr>
              <a:t>- U-16</a:t>
            </a:r>
          </a:p>
          <a:p>
            <a:r>
              <a:rPr lang="en-IE" dirty="0">
                <a:solidFill>
                  <a:schemeClr val="tx1"/>
                </a:solidFill>
              </a:rPr>
              <a:t>	</a:t>
            </a:r>
            <a:r>
              <a:rPr lang="en-IE" dirty="0" smtClean="0">
                <a:solidFill>
                  <a:schemeClr val="tx1"/>
                </a:solidFill>
              </a:rPr>
              <a:t>- U-18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552" y="188641"/>
            <a:ext cx="8082098" cy="86409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b="1" dirty="0" smtClean="0"/>
              <a:t>Underage Structure</a:t>
            </a:r>
            <a:endParaRPr lang="en-IE" sz="3200" b="1" dirty="0"/>
          </a:p>
        </p:txBody>
      </p:sp>
      <p:sp>
        <p:nvSpPr>
          <p:cNvPr id="5" name="Frame 4"/>
          <p:cNvSpPr/>
          <p:nvPr/>
        </p:nvSpPr>
        <p:spPr>
          <a:xfrm>
            <a:off x="541302" y="5782343"/>
            <a:ext cx="4750778" cy="914400"/>
          </a:xfrm>
          <a:prstGeom prst="fram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>
                <a:solidFill>
                  <a:schemeClr val="tx1"/>
                </a:solidFill>
              </a:rPr>
              <a:t>Drumcullen GAA</a:t>
            </a:r>
            <a:endParaRPr lang="en-IE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927986"/>
              </p:ext>
            </p:extLst>
          </p:nvPr>
        </p:nvGraphicFramePr>
        <p:xfrm>
          <a:off x="3851920" y="1916831"/>
          <a:ext cx="4392488" cy="30243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4760"/>
                <a:gridCol w="2497728"/>
              </a:tblGrid>
              <a:tr h="3359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effectLst/>
                        </a:rPr>
                        <a:t>Grade </a:t>
                      </a:r>
                      <a:endParaRPr lang="en-I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effectLst/>
                        </a:rPr>
                        <a:t>Ratio (Recommended)</a:t>
                      </a:r>
                      <a:endParaRPr lang="en-I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359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effectLst/>
                        </a:rPr>
                        <a:t>U-4/5</a:t>
                      </a:r>
                      <a:endParaRPr lang="en-I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effectLst/>
                        </a:rPr>
                        <a:t>3:1</a:t>
                      </a:r>
                      <a:endParaRPr lang="en-I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359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effectLst/>
                        </a:rPr>
                        <a:t>U-6</a:t>
                      </a:r>
                      <a:endParaRPr lang="en-I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effectLst/>
                        </a:rPr>
                        <a:t>4:1</a:t>
                      </a:r>
                      <a:endParaRPr lang="en-I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359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effectLst/>
                        </a:rPr>
                        <a:t>U-8</a:t>
                      </a:r>
                      <a:endParaRPr lang="en-I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effectLst/>
                        </a:rPr>
                        <a:t>4:1</a:t>
                      </a:r>
                      <a:endParaRPr lang="en-I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200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effectLst/>
                        </a:rPr>
                        <a:t>U-10</a:t>
                      </a:r>
                      <a:endParaRPr lang="en-I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effectLst/>
                        </a:rPr>
                        <a:t>4:1</a:t>
                      </a:r>
                      <a:endParaRPr lang="en-I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359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effectLst/>
                        </a:rPr>
                        <a:t>U-12</a:t>
                      </a:r>
                      <a:endParaRPr lang="en-I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effectLst/>
                        </a:rPr>
                        <a:t>5:1</a:t>
                      </a:r>
                      <a:endParaRPr lang="en-I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359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effectLst/>
                        </a:rPr>
                        <a:t>U-14</a:t>
                      </a:r>
                      <a:endParaRPr lang="en-I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effectLst/>
                        </a:rPr>
                        <a:t>6:1</a:t>
                      </a:r>
                      <a:endParaRPr lang="en-I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359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effectLst/>
                        </a:rPr>
                        <a:t>U-16</a:t>
                      </a:r>
                      <a:endParaRPr lang="en-I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effectLst/>
                        </a:rPr>
                        <a:t>6:1</a:t>
                      </a:r>
                      <a:endParaRPr lang="en-I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527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effectLst/>
                        </a:rPr>
                        <a:t>U-18</a:t>
                      </a:r>
                      <a:endParaRPr lang="en-I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effectLst/>
                        </a:rPr>
                        <a:t>6:1</a:t>
                      </a:r>
                      <a:endParaRPr lang="en-I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60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6296" y="274638"/>
            <a:ext cx="1450504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I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951" y="5645756"/>
            <a:ext cx="1044699" cy="1187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41302" y="1338464"/>
            <a:ext cx="8082098" cy="41764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IE" b="1" u="sng" dirty="0" smtClean="0">
                <a:solidFill>
                  <a:schemeClr val="tx1"/>
                </a:solidFill>
              </a:rPr>
              <a:t>Nursery Level</a:t>
            </a:r>
          </a:p>
          <a:p>
            <a:endParaRPr lang="en-IE" b="1" u="sng" dirty="0" smtClean="0">
              <a:solidFill>
                <a:schemeClr val="tx1"/>
              </a:solidFill>
            </a:endParaRPr>
          </a:p>
          <a:p>
            <a:endParaRPr lang="en-IE" b="1" u="sng" dirty="0" smtClean="0">
              <a:solidFill>
                <a:schemeClr val="tx1"/>
              </a:solidFill>
            </a:endParaRPr>
          </a:p>
          <a:p>
            <a:r>
              <a:rPr lang="en-IE" dirty="0" smtClean="0">
                <a:solidFill>
                  <a:schemeClr val="tx1"/>
                </a:solidFill>
              </a:rPr>
              <a:t>U-4/5 (Boys &amp; Girls)</a:t>
            </a:r>
          </a:p>
          <a:p>
            <a:r>
              <a:rPr lang="en-IE" dirty="0" smtClean="0">
                <a:solidFill>
                  <a:schemeClr val="tx1"/>
                </a:solidFill>
              </a:rPr>
              <a:t>Hurling &amp; Camogie Joint Venture</a:t>
            </a:r>
          </a:p>
          <a:p>
            <a:endParaRPr lang="en-IE" dirty="0" smtClean="0">
              <a:solidFill>
                <a:schemeClr val="tx1"/>
              </a:solidFill>
            </a:endParaRPr>
          </a:p>
          <a:p>
            <a:r>
              <a:rPr lang="en-IE" dirty="0" smtClean="0">
                <a:solidFill>
                  <a:schemeClr val="tx1"/>
                </a:solidFill>
              </a:rPr>
              <a:t>Fun/Social Programme</a:t>
            </a:r>
          </a:p>
          <a:p>
            <a:r>
              <a:rPr lang="en-IE" dirty="0" smtClean="0">
                <a:solidFill>
                  <a:schemeClr val="tx1"/>
                </a:solidFill>
              </a:rPr>
              <a:t>Agility, Running, Jumping, Balance Exercise, Co-ordination</a:t>
            </a:r>
          </a:p>
          <a:p>
            <a:r>
              <a:rPr lang="en-IE" dirty="0" smtClean="0">
                <a:solidFill>
                  <a:schemeClr val="tx1"/>
                </a:solidFill>
              </a:rPr>
              <a:t>Develop Listening Skills, Encourage Respect, Social Skills</a:t>
            </a:r>
          </a:p>
          <a:p>
            <a:endParaRPr lang="en-IE" dirty="0">
              <a:solidFill>
                <a:schemeClr val="tx1"/>
              </a:solidFill>
            </a:endParaRPr>
          </a:p>
          <a:p>
            <a:r>
              <a:rPr lang="en-IE" dirty="0" smtClean="0">
                <a:solidFill>
                  <a:schemeClr val="tx1"/>
                </a:solidFill>
              </a:rPr>
              <a:t>One session per week Approx. 30-40 Minutes Duration</a:t>
            </a:r>
            <a:endParaRPr lang="en-IE" dirty="0">
              <a:solidFill>
                <a:schemeClr val="tx1"/>
              </a:solidFill>
            </a:endParaRPr>
          </a:p>
          <a:p>
            <a:r>
              <a:rPr lang="en-IE" dirty="0" smtClean="0">
                <a:solidFill>
                  <a:schemeClr val="tx1"/>
                </a:solidFill>
              </a:rPr>
              <a:t>Coach/Child Ratio: No More than 3:1</a:t>
            </a:r>
          </a:p>
          <a:p>
            <a:endParaRPr lang="en-IE" dirty="0" smtClean="0">
              <a:solidFill>
                <a:schemeClr val="tx1"/>
              </a:solidFill>
            </a:endParaRPr>
          </a:p>
          <a:p>
            <a:r>
              <a:rPr lang="en-IE" dirty="0" smtClean="0">
                <a:solidFill>
                  <a:schemeClr val="tx1"/>
                </a:solidFill>
              </a:rPr>
              <a:t>Course with Damian Young early 2016.</a:t>
            </a:r>
          </a:p>
          <a:p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552" y="188641"/>
            <a:ext cx="8082098" cy="86409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b="1" dirty="0" smtClean="0"/>
              <a:t>Underage Structure</a:t>
            </a:r>
            <a:endParaRPr lang="en-IE" sz="3200" b="1" dirty="0"/>
          </a:p>
        </p:txBody>
      </p:sp>
      <p:sp>
        <p:nvSpPr>
          <p:cNvPr id="5" name="Frame 4"/>
          <p:cNvSpPr/>
          <p:nvPr/>
        </p:nvSpPr>
        <p:spPr>
          <a:xfrm>
            <a:off x="541302" y="5782343"/>
            <a:ext cx="4750778" cy="914400"/>
          </a:xfrm>
          <a:prstGeom prst="fram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>
                <a:solidFill>
                  <a:schemeClr val="tx1"/>
                </a:solidFill>
              </a:rPr>
              <a:t>Drumcullen GAA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5796136" y="1484784"/>
            <a:ext cx="2788927" cy="216024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New Group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3577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6296" y="274638"/>
            <a:ext cx="1450504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I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951" y="5645756"/>
            <a:ext cx="1044699" cy="1187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39552" y="188641"/>
            <a:ext cx="8082098" cy="86409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b="1" dirty="0" smtClean="0"/>
              <a:t>Underage Structure</a:t>
            </a:r>
            <a:endParaRPr lang="en-IE" sz="3200" b="1" dirty="0"/>
          </a:p>
        </p:txBody>
      </p:sp>
      <p:sp>
        <p:nvSpPr>
          <p:cNvPr id="5" name="Frame 4"/>
          <p:cNvSpPr/>
          <p:nvPr/>
        </p:nvSpPr>
        <p:spPr>
          <a:xfrm>
            <a:off x="541302" y="5782343"/>
            <a:ext cx="4750778" cy="914400"/>
          </a:xfrm>
          <a:prstGeom prst="fram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>
                <a:solidFill>
                  <a:schemeClr val="tx1"/>
                </a:solidFill>
              </a:rPr>
              <a:t>Drumcullen GAA</a:t>
            </a:r>
            <a:endParaRPr lang="en-IE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6332649"/>
              </p:ext>
            </p:extLst>
          </p:nvPr>
        </p:nvGraphicFramePr>
        <p:xfrm>
          <a:off x="541302" y="1844824"/>
          <a:ext cx="8091147" cy="1714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Worksheet" r:id="rId6" imgW="5305418" imgH="1124003" progId="Excel.Sheet.12">
                  <p:embed/>
                </p:oleObj>
              </mc:Choice>
              <mc:Fallback>
                <p:oleObj name="Worksheet" r:id="rId6" imgW="5305418" imgH="112400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41302" y="1844824"/>
                        <a:ext cx="8091147" cy="17141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4268" y="1300118"/>
            <a:ext cx="3719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/>
              <a:t>Recommended Schedule</a:t>
            </a:r>
            <a:endParaRPr lang="en-IE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01092" y="3810698"/>
            <a:ext cx="45749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/>
              <a:t>School Goals:</a:t>
            </a:r>
          </a:p>
          <a:p>
            <a:r>
              <a:rPr lang="en-IE" b="1" dirty="0" smtClean="0"/>
              <a:t>Promoting, Development. Identify, Communication, Club Link &amp; Recruiting</a:t>
            </a:r>
          </a:p>
          <a:p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89799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6296" y="274638"/>
            <a:ext cx="1450504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I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951" y="5645756"/>
            <a:ext cx="1044699" cy="1187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67544" y="188641"/>
            <a:ext cx="8154106" cy="86409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b="1" dirty="0" smtClean="0"/>
              <a:t>Skills Pathway</a:t>
            </a:r>
            <a:endParaRPr lang="en-IE" sz="3200" b="1" dirty="0"/>
          </a:p>
        </p:txBody>
      </p:sp>
      <p:sp>
        <p:nvSpPr>
          <p:cNvPr id="5" name="Frame 4"/>
          <p:cNvSpPr/>
          <p:nvPr/>
        </p:nvSpPr>
        <p:spPr>
          <a:xfrm>
            <a:off x="541302" y="5782343"/>
            <a:ext cx="4750778" cy="914400"/>
          </a:xfrm>
          <a:prstGeom prst="fram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>
                <a:solidFill>
                  <a:schemeClr val="tx1"/>
                </a:solidFill>
              </a:rPr>
              <a:t>Drumcullen GAA</a:t>
            </a:r>
            <a:endParaRPr lang="en-IE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557507"/>
              </p:ext>
            </p:extLst>
          </p:nvPr>
        </p:nvGraphicFramePr>
        <p:xfrm>
          <a:off x="465800" y="1111505"/>
          <a:ext cx="8229601" cy="46268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4634"/>
                <a:gridCol w="1195411"/>
                <a:gridCol w="1421299"/>
                <a:gridCol w="1797075"/>
                <a:gridCol w="1496243"/>
                <a:gridCol w="1214939"/>
              </a:tblGrid>
              <a:tr h="203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U – 8 </a:t>
                      </a:r>
                      <a:endParaRPr lang="en-IE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U – 10  </a:t>
                      </a:r>
                      <a:endParaRPr lang="en-IE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U-12</a:t>
                      </a:r>
                      <a:endParaRPr lang="en-IE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U-14 </a:t>
                      </a:r>
                      <a:endParaRPr lang="en-IE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U-16 </a:t>
                      </a:r>
                      <a:endParaRPr lang="en-IE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Minors </a:t>
                      </a:r>
                      <a:endParaRPr lang="en-IE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</a:tr>
              <a:tr h="8157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Grip, Ready lock and Swing 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Strike from the hand (20-30m)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Strike from the hand (25-35m)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(Also on the Run)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Strike from the hand (40-50m)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    (Also on the Run)          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Strike from the hand (40-50m)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  (Shorten Grip on the Run)            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Strike from the hand (50-60m)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 (Shorten Grip on the Run)          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</a:tr>
              <a:tr h="4078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Ground Strike (8-12m)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Ground Strike (12-20m)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Ground Strike (20-32m)                                             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Ground Strike (32-40m)                                           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Lift and Strike 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Lift &amp; strike (On the Run)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</a:tr>
              <a:tr h="8157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Dribble / Flick to space 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Hand Pass – Left and Right 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Hand Pass – Three variations (3-5m)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Hand Pass – Three variations  (6-8m on the run)                                                                         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Hand Pass – Three variations  (8-10m on the run)                                                                         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Hand Pass – Three variations     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      (10-12m on the run)                                                                         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</a:tr>
              <a:tr h="8157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Frontal Ground Block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Frontal Block 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Tackling – Blocking / Hooking 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Tackling – Blocking / Hooking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Tackling – Blocking / Hooking/Flicking the ball away 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Tackling – Blocking / Hooking/Flicking the ball away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</a:tr>
              <a:tr h="611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Chest Catch 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(Body  protected)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Over Head Catch 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(Hand  protected)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Catching – Low, Chest, High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Catching – Low, Chest, High 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Competing for the high ball / flick in the air 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Competing for the high ball / flick in the air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</a:tr>
              <a:tr h="4078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Shoulder Clash – Tyre 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Shoulder Clash 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Ground Flick 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Batting /Doubling –High Ball                                                                                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Side Lines 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Side Lines 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</a:tr>
              <a:tr h="4078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Roll/Jab Lift 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Stopping – High Ball / Batting 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Soloing 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Solo and strike of hurl 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Free Taking 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bg1"/>
                          </a:solidFill>
                          <a:effectLst/>
                        </a:rPr>
                        <a:t>Free Taking </a:t>
                      </a:r>
                      <a:endParaRPr lang="en-IE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00" marR="57000" marT="0" marB="0"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43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6296" y="274638"/>
            <a:ext cx="1450504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I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951" y="5645756"/>
            <a:ext cx="1044699" cy="1187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39552" y="188641"/>
            <a:ext cx="8082098" cy="86409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b="1" dirty="0" smtClean="0"/>
              <a:t>Measure &amp; Track Skills</a:t>
            </a:r>
            <a:endParaRPr lang="en-IE" sz="3200" b="1" dirty="0"/>
          </a:p>
        </p:txBody>
      </p:sp>
      <p:sp>
        <p:nvSpPr>
          <p:cNvPr id="5" name="Frame 4"/>
          <p:cNvSpPr/>
          <p:nvPr/>
        </p:nvSpPr>
        <p:spPr>
          <a:xfrm>
            <a:off x="541302" y="5782343"/>
            <a:ext cx="4750778" cy="914400"/>
          </a:xfrm>
          <a:prstGeom prst="fram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>
                <a:solidFill>
                  <a:schemeClr val="tx1"/>
                </a:solidFill>
              </a:rPr>
              <a:t>Drumcullen GAA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1302" y="1700808"/>
            <a:ext cx="4822786" cy="31683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itchFamily="34" charset="0"/>
              <a:buChar char="•"/>
            </a:pPr>
            <a:r>
              <a:rPr lang="en-IE" b="1" dirty="0" smtClean="0">
                <a:solidFill>
                  <a:schemeClr val="tx1"/>
                </a:solidFill>
              </a:rPr>
              <a:t>Identify the skills gap</a:t>
            </a:r>
          </a:p>
          <a:p>
            <a:endParaRPr lang="en-IE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E" b="1" dirty="0" smtClean="0">
                <a:solidFill>
                  <a:schemeClr val="tx1"/>
                </a:solidFill>
              </a:rPr>
              <a:t>Sharing General Knowledge of Players</a:t>
            </a:r>
          </a:p>
          <a:p>
            <a:endParaRPr lang="en-IE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E" b="1" dirty="0" smtClean="0">
                <a:solidFill>
                  <a:schemeClr val="tx1"/>
                </a:solidFill>
              </a:rPr>
              <a:t>Ensure no overlapping of skills developing</a:t>
            </a:r>
          </a:p>
          <a:p>
            <a:endParaRPr lang="en-IE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E" b="1" dirty="0" smtClean="0">
                <a:solidFill>
                  <a:schemeClr val="tx1"/>
                </a:solidFill>
              </a:rPr>
              <a:t>Track &amp; Measure Progress</a:t>
            </a:r>
          </a:p>
          <a:p>
            <a:endParaRPr lang="en-IE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E" b="1" dirty="0" smtClean="0">
                <a:solidFill>
                  <a:schemeClr val="tx1"/>
                </a:solidFill>
              </a:rPr>
              <a:t>Benchmark against best Practise</a:t>
            </a:r>
          </a:p>
          <a:p>
            <a:endParaRPr lang="en-IE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E" b="1" dirty="0" smtClean="0">
                <a:solidFill>
                  <a:schemeClr val="tx1"/>
                </a:solidFill>
              </a:rPr>
              <a:t>A Players skills catalogue for each players</a:t>
            </a:r>
          </a:p>
          <a:p>
            <a:endParaRPr lang="en-IE" dirty="0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IE" dirty="0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86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683</TotalTime>
  <Words>507</Words>
  <Application>Microsoft Office PowerPoint</Application>
  <PresentationFormat>On-screen Show (4:3)</PresentationFormat>
  <Paragraphs>190</Paragraphs>
  <Slides>10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Custom Design</vt:lpstr>
      <vt:lpstr>1_Custom Design</vt:lpstr>
      <vt:lpstr>Worksheet</vt:lpstr>
      <vt:lpstr>Hurling Programme 2016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>Eircom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Hurling Programme 2016</dc:title>
  <dc:creator>Ryan, Toni</dc:creator>
  <cp:lastModifiedBy>Ryan, Toni</cp:lastModifiedBy>
  <cp:revision>46</cp:revision>
  <dcterms:created xsi:type="dcterms:W3CDTF">2015-09-29T19:03:38Z</dcterms:created>
  <dcterms:modified xsi:type="dcterms:W3CDTF">2016-10-09T19:39:05Z</dcterms:modified>
</cp:coreProperties>
</file>